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24ddd00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24ddd00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3a7f4388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3a7f438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3e16fa8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3e16fa8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3e16fa85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3e16fa8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e16fa85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e16fa85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3e16fa85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3e16fa85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e16fa85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e16fa85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f62f6b7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f62f6b7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24ddd00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24ddd00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f3a84f0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f3a84f0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 acceder al contenido del vector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ecc849a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ecc849a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e16fa8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e16fa8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3e16fa8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3e16fa8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 acceder al contenido del vector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3a7f438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3a7f438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3e16fa8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3e16fa8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3e16fa8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3e16fa8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3e16fa8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3e16fa8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3e16fa8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3e16fa8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3e16fa8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3e16fa8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cf5c64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cf5c64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c849a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c849a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c849af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c849af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45a8b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45a8b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24ddd00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24ddd00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4ddd00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4ddd00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62f6b72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62f6b72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24ddd007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24ddd007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172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126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alibri"/>
              <a:buNone/>
              <a:defRPr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mplate UT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843675" y="3389650"/>
            <a:ext cx="54675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Lo puedo repetir una cantidad de veces fijas (Ej: 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Lo puedo repetir hasta que pase algo (Ej: meta un penal)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919875" y="2441700"/>
            <a:ext cx="4612200" cy="581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/>
              <a:t>Son fragmentos del algoritmo que repito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75" y="3149950"/>
            <a:ext cx="29718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1456925" y="2742150"/>
            <a:ext cx="1462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Repetir 5 veces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19" y="3149950"/>
            <a:ext cx="30861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5220450" y="2742150"/>
            <a:ext cx="292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Repetir hasta meter un penal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405125" y="2012175"/>
            <a:ext cx="2838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0000"/>
                </a:solidFill>
              </a:rPr>
              <a:t>Código duplicado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2571750"/>
            <a:ext cx="18478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700" y="2733675"/>
            <a:ext cx="35337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4384525" y="2330575"/>
            <a:ext cx="3274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Tomemos el siguiente ejemplo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1437925" y="4301750"/>
            <a:ext cx="65550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Cuando programamos SIEMPRE intentamos no tener código duplicado</a:t>
            </a:r>
            <a:endParaRPr b="1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405125" y="2012175"/>
            <a:ext cx="2838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0000"/>
                </a:solidFill>
              </a:rPr>
              <a:t>Código duplicado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2571750"/>
            <a:ext cx="18478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2352325" y="2549150"/>
            <a:ext cx="65550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código duplicado genera: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Má</a:t>
            </a:r>
            <a:r>
              <a:rPr lang="es-419"/>
              <a:t> posibilidad de error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Si hay que cambiar, el cambio debe realizarse en muchos lugares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419"/>
              <a:t>Más código = Más tiempo = Más error (o más </a:t>
            </a:r>
            <a:r>
              <a:rPr lang="es-419"/>
              <a:t>difícil</a:t>
            </a:r>
            <a:r>
              <a:rPr lang="es-419"/>
              <a:t> de solucionar)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61950" y="1551775"/>
            <a:ext cx="645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 - </a:t>
            </a:r>
            <a:r>
              <a:rPr b="1" lang="es-419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duplicado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0" y="2733675"/>
            <a:ext cx="35337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447325" y="2320550"/>
            <a:ext cx="2592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 se repite en este código?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4572000" y="3836750"/>
            <a:ext cx="4255800" cy="78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Cuando a un fragmento de código le ponemos un nombre, decimos que es una función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-1106525" y="433700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486375" y="3035850"/>
            <a:ext cx="3475500" cy="219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486375" y="3450088"/>
            <a:ext cx="3475500" cy="2190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7"/>
          <p:cNvCxnSpPr>
            <a:stCxn id="161" idx="3"/>
          </p:cNvCxnSpPr>
          <p:nvPr/>
        </p:nvCxnSpPr>
        <p:spPr>
          <a:xfrm>
            <a:off x="3961875" y="3145350"/>
            <a:ext cx="950700" cy="133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7"/>
          <p:cNvCxnSpPr>
            <a:stCxn id="162" idx="3"/>
          </p:cNvCxnSpPr>
          <p:nvPr/>
        </p:nvCxnSpPr>
        <p:spPr>
          <a:xfrm flipH="1" rot="10800000">
            <a:off x="3961875" y="3339688"/>
            <a:ext cx="914100" cy="2199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7"/>
          <p:cNvSpPr txBox="1"/>
          <p:nvPr/>
        </p:nvSpPr>
        <p:spPr>
          <a:xfrm>
            <a:off x="4941450" y="3091850"/>
            <a:ext cx="3424200" cy="484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tomo dinero (cantidad) de mi billetera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61950" y="1551775"/>
            <a:ext cx="645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 - </a:t>
            </a:r>
            <a:r>
              <a:rPr b="1" lang="es-419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 duplicado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839000" y="2242225"/>
            <a:ext cx="7429500" cy="78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Cuando a un fragmento de código le ponemos un nombre, decimos que es una </a:t>
            </a:r>
            <a:r>
              <a:rPr b="1" lang="es-419">
                <a:solidFill>
                  <a:schemeClr val="accent1"/>
                </a:solidFill>
              </a:rPr>
              <a:t>FUNCIÓN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-1106525" y="433700"/>
            <a:ext cx="700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406225"/>
            <a:ext cx="57340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25" y="0"/>
            <a:ext cx="2226876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BUCLES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800" y="2227675"/>
            <a:ext cx="35718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vimos la clase pasada</a:t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49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Operadores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Condicionales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6692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1800" y="2532475"/>
            <a:ext cx="25812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843675" y="2219875"/>
            <a:ext cx="5467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Dado el siguiente vector, mostrar la suma de todos sus elementos por pantalla. Utilizar un bucle </a:t>
            </a:r>
            <a:r>
              <a:rPr b="1" lang="es-419"/>
              <a:t>for</a:t>
            </a:r>
            <a:r>
              <a:rPr lang="es-419"/>
              <a:t> para recorrer el vector.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var vec=[5,8,9,10,12,5,7,9]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26" name="Google Shape;226;p36"/>
          <p:cNvSpPr txBox="1"/>
          <p:nvPr/>
        </p:nvSpPr>
        <p:spPr>
          <a:xfrm>
            <a:off x="843675" y="2219875"/>
            <a:ext cx="5467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Dado el siguiente vector, mostrar la cantidad de veces que se repite el número 5. Utilizar un bucle </a:t>
            </a:r>
            <a:r>
              <a:rPr b="1" lang="es-419"/>
              <a:t>for</a:t>
            </a:r>
            <a:r>
              <a:rPr lang="es-419"/>
              <a:t> para recorrer el vector (y que el cálculo sea automático).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var vec=[5,8,9,10,12,5,7,9,8, 5, 100, 8, 8, 9, 5, 14, 56, 32, 5, 8]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BUCLES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843675" y="2219875"/>
            <a:ext cx="5467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Dado el siguiente vector, mostrar solo los elementos pares. Utilizar </a:t>
            </a:r>
            <a:r>
              <a:rPr b="1" lang="es-419"/>
              <a:t>while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var vec=[5,8,9,10,12,5,7,9,8, 5, 100, 8, 8, 9, 5, 14, 56, 32, 5, 8]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843675" y="2219875"/>
            <a:ext cx="54675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Hacer 2 funciones: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s-419"/>
              <a:t>suma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s-419"/>
              <a:t>multiplicación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Dado el siguiente vector, utilizar las funciones para realizar los </a:t>
            </a:r>
            <a:r>
              <a:rPr lang="es-419"/>
              <a:t>cálculos</a:t>
            </a:r>
            <a:r>
              <a:rPr lang="es-419"/>
              <a:t> correspondientes con todos los elementos del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var vec=[2,4,5,8,10, 154, 58,21,33,19]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FUNCIONES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Práctica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819150" y="2094725"/>
            <a:ext cx="63549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Realizar la </a:t>
            </a:r>
            <a:r>
              <a:rPr lang="es-419"/>
              <a:t>función</a:t>
            </a:r>
            <a:r>
              <a:rPr lang="es-419"/>
              <a:t> </a:t>
            </a:r>
            <a:r>
              <a:rPr b="1" lang="es-419"/>
              <a:t>validar</a:t>
            </a:r>
            <a:r>
              <a:rPr lang="es-419"/>
              <a:t> que recibe </a:t>
            </a:r>
            <a:r>
              <a:rPr b="1" lang="es-419"/>
              <a:t>2 parametros: nombre y apellido</a:t>
            </a:r>
            <a:r>
              <a:rPr lang="es-419"/>
              <a:t>. La misma debe cumplir con la siguiente tabla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915225"/>
            <a:ext cx="5873529" cy="17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FIN!!!!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63" y="29718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Preguntas?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135" y="2996700"/>
            <a:ext cx="3066864" cy="2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vamos a ver hoy!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348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Estructuras de repetición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Bucles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00" y="566925"/>
            <a:ext cx="4611885" cy="44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606275" y="1746100"/>
            <a:ext cx="584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la programación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4600"/>
            <a:ext cx="2372260" cy="1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ESTRUCTURAS DE </a:t>
            </a:r>
            <a:r>
              <a:rPr lang="es-419"/>
              <a:t>REPETICIÓN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b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SI REPETIMOS?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44" y="799369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863975"/>
            <a:ext cx="4276775" cy="12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900" y="217975"/>
            <a:ext cx="4143725" cy="46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ESTRUCTURAS DE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REPETICIÓN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50" y="2219875"/>
            <a:ext cx="3765756" cy="26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BUCLES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UT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